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0" autoAdjust="0"/>
    <p:restoredTop sz="94660"/>
  </p:normalViewPr>
  <p:slideViewPr>
    <p:cSldViewPr snapToGrid="0">
      <p:cViewPr varScale="1">
        <p:scale>
          <a:sx n="78" d="100"/>
          <a:sy n="78" d="100"/>
        </p:scale>
        <p:origin x="77" y="3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0C3EF5D-31C8-8DED-4307-39F38E87B9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72A4E252-E1F3-7030-DE74-7A7F49036E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CA3B1B3-100B-E763-46BE-82EE3B2AD9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7E9BD-503A-4EB0-A362-F02A41FA1A56}" type="datetimeFigureOut">
              <a:rPr kumimoji="1" lang="ja-JP" altLang="en-US" smtClean="0"/>
              <a:t>2024/11/27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8C05813-0162-9A92-9C9F-F37CE23CB6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4ED44A1-E45D-AA91-430D-E10B2B162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412E9-CF9E-4A6E-9BA6-A1778AA3A0F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5936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E63551-5293-36AC-C3C5-51784284F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E6265D4-5F8D-DE56-19FB-5B0BB119EA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112E890-8E28-9B3B-DBEB-0FBD6A0270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7E9BD-503A-4EB0-A362-F02A41FA1A56}" type="datetimeFigureOut">
              <a:rPr kumimoji="1" lang="ja-JP" altLang="en-US" smtClean="0"/>
              <a:t>2024/11/27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BFAAFFB-9E54-4F47-E928-2A9DD3C00F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54A2411-ED44-0789-B0D0-5A7AF27722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412E9-CF9E-4A6E-9BA6-A1778AA3A0F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263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EC6A7A8E-A02A-F53B-B667-D045D02C7E4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F8E359A-2309-A4C6-2309-2FEFAA33CF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EE876A2-1964-B6A7-CB87-38CDC25D43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7E9BD-503A-4EB0-A362-F02A41FA1A56}" type="datetimeFigureOut">
              <a:rPr kumimoji="1" lang="ja-JP" altLang="en-US" smtClean="0"/>
              <a:t>2024/11/27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1FC35EF-B283-3ADD-5E00-3EA0E9773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74A1D53-1C9C-8A79-B47B-2B2CF2272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412E9-CF9E-4A6E-9BA6-A1778AA3A0F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6021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8979037-3906-74D4-21A0-916839D57E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8CAC925-FC74-A091-32F4-F5A7B09BA5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56791B8-A5C9-9B1C-289F-BC127215F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7E9BD-503A-4EB0-A362-F02A41FA1A56}" type="datetimeFigureOut">
              <a:rPr kumimoji="1" lang="ja-JP" altLang="en-US" smtClean="0"/>
              <a:t>2024/11/27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CBE954F-C513-9028-C0B3-65F29AB6C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BF2F4C4-7DF6-77AD-9715-C9AE49B17E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412E9-CF9E-4A6E-9BA6-A1778AA3A0F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3493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CD78F8E-7B67-109E-1635-AB4A8B451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624CF85-0509-9962-5C9D-37D2BF6AEC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2C0D2F7-B0CB-ABD1-DEE8-F456FC1EF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7E9BD-503A-4EB0-A362-F02A41FA1A56}" type="datetimeFigureOut">
              <a:rPr kumimoji="1" lang="ja-JP" altLang="en-US" smtClean="0"/>
              <a:t>2024/11/27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04A1DF0-5DA5-4F49-13F3-188A43D81D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85A3473-2A60-9F2F-D10C-CA0BEDBA4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412E9-CF9E-4A6E-9BA6-A1778AA3A0F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4905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E832E90-BEAD-682B-82AD-99664C5E8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376CFED-3DBE-E026-621C-9D99CE76A9B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B795D39D-F4D9-2129-8218-796DB74ABA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B9F5002-631E-9FFF-72DC-461015BA5C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7E9BD-503A-4EB0-A362-F02A41FA1A56}" type="datetimeFigureOut">
              <a:rPr kumimoji="1" lang="ja-JP" altLang="en-US" smtClean="0"/>
              <a:t>2024/11/27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FCA6F1D-335D-24D2-0ADA-6EF358854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79793EF-8B63-B805-5095-3373CB674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412E9-CF9E-4A6E-9BA6-A1778AA3A0F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3689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98A4222-E396-2E81-1701-266B4FD7A0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12A35A-D84E-940D-A06F-A4B1418C5E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CD6E641-D18F-BEC2-D98C-D1105C6A33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4B9AEDB2-27AE-08D8-E78E-C9B07A66EE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B3691A12-40AF-EB2B-5C63-2E7C35D20A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0E80E961-0E71-C516-B0C2-C98D73DB9F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7E9BD-503A-4EB0-A362-F02A41FA1A56}" type="datetimeFigureOut">
              <a:rPr kumimoji="1" lang="ja-JP" altLang="en-US" smtClean="0"/>
              <a:t>2024/11/27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14CBE5B3-3B60-EDCC-CAD9-67A8FC537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12CC5EAC-3D83-B8EF-9B04-6459D0A3E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412E9-CF9E-4A6E-9BA6-A1778AA3A0F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17181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AA524A0-AE12-EFA5-7BF1-5CC1BC18C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19E509F6-E872-CAFE-3078-EC04A09A2A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7E9BD-503A-4EB0-A362-F02A41FA1A56}" type="datetimeFigureOut">
              <a:rPr kumimoji="1" lang="ja-JP" altLang="en-US" smtClean="0"/>
              <a:t>2024/11/27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BCBF7C8-EFAD-995A-CEC6-B663FCCFD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81BADCF9-ACBB-3AB5-3CC8-8B21A09400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412E9-CF9E-4A6E-9BA6-A1778AA3A0F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2117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8B57DE68-7E5F-4406-E990-EFC75FA1BA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7E9BD-503A-4EB0-A362-F02A41FA1A56}" type="datetimeFigureOut">
              <a:rPr kumimoji="1" lang="ja-JP" altLang="en-US" smtClean="0"/>
              <a:t>2024/11/27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758228A-8B9C-689D-4FE7-1D101BB3A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6753F82-3DE6-9931-366C-1E0DF2BA4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412E9-CF9E-4A6E-9BA6-A1778AA3A0F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1838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E9B5978-AD32-DACC-A95D-EDDC34942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E6FA439-4F5A-B503-2F94-5D7DA0D5B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59CA58A-1742-CE75-FD8C-7A872B7622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178230-5E5C-D414-5AAA-F89F12DAE9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7E9BD-503A-4EB0-A362-F02A41FA1A56}" type="datetimeFigureOut">
              <a:rPr kumimoji="1" lang="ja-JP" altLang="en-US" smtClean="0"/>
              <a:t>2024/11/27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E49D9AF-8F8D-E8F6-3B5C-E06AAC18B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A08C2FA-53EC-EB82-551A-B0C1F3AB3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412E9-CF9E-4A6E-9BA6-A1778AA3A0F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5611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DB8AB1-09C5-34AA-44C1-ACFFC6EAF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05B99993-C3B6-CA26-2707-C945B8538D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B113E82B-1018-277C-BAC2-1FEEB3467F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843BD3C-4EF9-9788-ECB5-1AF7FA3801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7E9BD-503A-4EB0-A362-F02A41FA1A56}" type="datetimeFigureOut">
              <a:rPr kumimoji="1" lang="ja-JP" altLang="en-US" smtClean="0"/>
              <a:t>2024/11/27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A5297AC-0A41-A630-B566-08862DF30A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1BAE0CE-3EDB-DB45-FDCE-9A0FBB599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412E9-CF9E-4A6E-9BA6-A1778AA3A0F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62587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8E967424-B22C-02B2-F4D4-21AF372BD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D66A75E-8BD2-ECA7-41E3-87E5C80957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35BF61F-F2E9-7160-136C-368BFB5472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7E9BD-503A-4EB0-A362-F02A41FA1A56}" type="datetimeFigureOut">
              <a:rPr kumimoji="1" lang="ja-JP" altLang="en-US" smtClean="0"/>
              <a:t>2024/11/27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D2BDE21-7D59-0298-16A7-DCC875022C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7E6E262-CDFF-8854-09A9-12647CD8DE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A412E9-CF9E-4A6E-9BA6-A1778AA3A0F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81098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0D549AD-82A7-506C-5C3C-D39368DBF1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2D230583-6105-CD76-A5C4-47CB8B2924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4046" y="471948"/>
            <a:ext cx="8003907" cy="5392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9117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07727F87-D8C2-3D90-97E0-D945CBB1BF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4046" y="471948"/>
            <a:ext cx="8003907" cy="5392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1491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2960D82-ED1A-8C8A-2092-6A18D774C3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011E957B-F4E6-6CDC-326A-CA087C0C19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4046" y="471948"/>
            <a:ext cx="8003907" cy="5392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100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D19D836-60FA-328E-5CB8-5A69F762BE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4E957030-9ECB-B7F6-312B-01503DF508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4047" y="471948"/>
            <a:ext cx="8003905" cy="5392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5859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52C5168-939F-AEE9-F406-537CC4F1BB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5C52166D-D56A-C2AD-0C67-25B6699DF7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4047" y="471948"/>
            <a:ext cx="8003905" cy="539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7354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23E9865-6FF6-4F83-D164-1094ECC85D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5B36AEF7-CA56-2B48-1E61-2C1159B981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4047" y="471948"/>
            <a:ext cx="8003905" cy="5392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59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2175813-4B09-6DA9-243B-2565E9DB89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3412C50D-0789-9B3A-13F6-4E79B80BD0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4046" y="471948"/>
            <a:ext cx="8003907" cy="5392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4509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D8D7B8C-634E-3934-0716-4DBC64A37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A778B314-DD9B-21C0-2269-F732CE4F0C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4046" y="471948"/>
            <a:ext cx="8003907" cy="5392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7320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514A4F6-15BE-2A6B-9197-8D8CBC13C4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5A25E89B-BAE5-0682-0BF6-2D6E098496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4046" y="471948"/>
            <a:ext cx="8003907" cy="5392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6054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ワイド画面</PresentationFormat>
  <Paragraphs>0</Paragraphs>
  <Slides>9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3" baseType="lpstr"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みち子 前野</dc:creator>
  <cp:lastModifiedBy>みち子 前野</cp:lastModifiedBy>
  <cp:revision>1</cp:revision>
  <dcterms:created xsi:type="dcterms:W3CDTF">2024-11-27T04:19:54Z</dcterms:created>
  <dcterms:modified xsi:type="dcterms:W3CDTF">2024-11-27T04:23:50Z</dcterms:modified>
</cp:coreProperties>
</file>